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6" r:id="rId2"/>
    <p:sldId id="418" r:id="rId3"/>
    <p:sldId id="417" r:id="rId4"/>
    <p:sldId id="416" r:id="rId5"/>
    <p:sldId id="407" r:id="rId6"/>
    <p:sldId id="415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3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6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1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6-6-2017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65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jB7szAmpXKAhWHOhQKHaO5AkAQjRwIBw&amp;url=https://nl.wikipedia.org/wiki/Koolstofdioxide&amp;psig=AFQjCNFDj7D4xVxptGzuu3pcPu42RYKb5g&amp;ust=1452170408653409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rXq2WTk0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QrXq2WTk0k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-21362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5536" y="332656"/>
            <a:ext cx="4752528" cy="954107"/>
          </a:xfrm>
          <a:prstGeom prst="rect">
            <a:avLst/>
          </a:prstGeom>
          <a:noFill/>
          <a:ln w="38100">
            <a:solidFill>
              <a:srgbClr val="ECBF4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B169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Exact </a:t>
            </a:r>
          </a:p>
          <a:p>
            <a:pPr algn="ctr"/>
            <a:r>
              <a:rPr lang="nl-NL" sz="2800" b="1" dirty="0" smtClean="0">
                <a:solidFill>
                  <a:srgbClr val="B169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IBS Telen en oogsten</a:t>
            </a:r>
            <a:endParaRPr lang="nl-NL" sz="2800" b="1" dirty="0">
              <a:solidFill>
                <a:srgbClr val="B169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007542" cy="240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3417329" cy="2016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2362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1333500" cy="1333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47525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699792" y="1700808"/>
            <a:ext cx="54726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Scheikundig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 met symbool 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en atoomnummer 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Niet-metaal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verschillende vormen/allotropen.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natuur komen de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allotropen: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diamant, grafiet, amorfe koolstof en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zeldzame lonsdaleïet 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voor.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rc_mi" descr="https://upload.wikimedia.org/wikipedia/commons/thumb/d/dc/Carbon-dioxide-3D-balls.png/150px-Carbon-dioxide-3D-balls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45480">
            <a:off x="375211" y="4028165"/>
            <a:ext cx="2094230" cy="7086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899592" y="5157192"/>
            <a:ext cx="91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CO2</a:t>
            </a:r>
            <a:endParaRPr lang="nl-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645424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76056" y="1700808"/>
            <a:ext cx="3960440" cy="4320480"/>
          </a:xfrm>
        </p:spPr>
        <p:txBody>
          <a:bodyPr>
            <a:noAutofit/>
          </a:bodyPr>
          <a:lstStyle/>
          <a:p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levende organismen </a:t>
            </a: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(planten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dieren, schimmels en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gebruiken koolstof </a:t>
            </a: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 bouwstoffen of in hun </a:t>
            </a: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brandstoffen.</a:t>
            </a:r>
          </a:p>
          <a:p>
            <a:pPr>
              <a:spcAft>
                <a:spcPts val="600"/>
              </a:spcAft>
            </a:pP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 maken 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deze stof allerlei producten zoals koolhydraten, vetten en eiwit</a:t>
            </a: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Deze processen zijn in een </a:t>
            </a:r>
            <a:r>
              <a:rPr lang="nl-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kringloop gezet.</a:t>
            </a: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 descr="http://www.10voorbiologie.nl/afbfczw/2.12.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" b="6470"/>
          <a:stretch/>
        </p:blipFill>
        <p:spPr bwMode="auto">
          <a:xfrm>
            <a:off x="251520" y="1700808"/>
            <a:ext cx="4608512" cy="3600400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01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645424" cy="648072"/>
          </a:xfrm>
        </p:spPr>
        <p:txBody>
          <a:bodyPr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Organische 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stoffen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2060848"/>
            <a:ext cx="7571184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organische stoffen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koolstofproducten </a:t>
            </a:r>
          </a:p>
          <a:p>
            <a:pPr>
              <a:spcAft>
                <a:spcPts val="600"/>
              </a:spcAft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 bevatten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altijd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koolstofatomen </a:t>
            </a:r>
          </a:p>
          <a:p>
            <a:pPr>
              <a:spcAft>
                <a:spcPts val="600"/>
              </a:spcAft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koolstofproducten kunnen branden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</a:t>
            </a:r>
          </a:p>
          <a:p>
            <a:pPr>
              <a:spcAft>
                <a:spcPts val="600"/>
              </a:spcAft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ze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kunnen energie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leveren</a:t>
            </a:r>
          </a:p>
        </p:txBody>
      </p:sp>
    </p:spTree>
    <p:extLst>
      <p:ext uri="{BB962C8B-B14F-4D97-AF65-F5344CB8AC3E}">
        <p14:creationId xmlns:p14="http://schemas.microsoft.com/office/powerpoint/2010/main" val="4868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3744416" cy="792088"/>
          </a:xfrm>
        </p:spPr>
        <p:txBody>
          <a:bodyPr/>
          <a:lstStyle/>
          <a:p>
            <a:pPr algn="ctr"/>
            <a:r>
              <a:rPr lang="nl-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Koolstofcyclus</a:t>
            </a:r>
            <a:endParaRPr lang="nl-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YQrXq2WTk0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1560" y="1340768"/>
            <a:ext cx="806489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67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Werkopdracht</a:t>
            </a:r>
            <a:endParaRPr lang="nl-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717032"/>
            <a:ext cx="3565281" cy="2660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kstvak 2"/>
          <p:cNvSpPr txBox="1"/>
          <p:nvPr/>
        </p:nvSpPr>
        <p:spPr>
          <a:xfrm>
            <a:off x="765920" y="1436583"/>
            <a:ext cx="48141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Bestand “  Koolstofkringloop” op Wikiwijs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Pagina </a:t>
            </a: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l-N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HUISWERK</a:t>
            </a:r>
          </a:p>
          <a:p>
            <a:pPr>
              <a:spcAft>
                <a:spcPts val="600"/>
              </a:spcAft>
            </a:pPr>
            <a:endParaRPr lang="nl-NL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Maken opdracht 1 t/m 7 </a:t>
            </a:r>
            <a:endParaRPr lang="nl-NL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Koolstofkringloop </a:t>
            </a: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uitwerking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eigen woorden op </a:t>
            </a:r>
            <a:r>
              <a:rPr lang="nl-NL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A4tjes</a:t>
            </a: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Rekening houden met je handschrift.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Zorg dat je verslag leesbaar wordt.</a:t>
            </a:r>
          </a:p>
        </p:txBody>
      </p:sp>
    </p:spTree>
    <p:extLst>
      <p:ext uri="{BB962C8B-B14F-4D97-AF65-F5344CB8AC3E}">
        <p14:creationId xmlns:p14="http://schemas.microsoft.com/office/powerpoint/2010/main" val="13554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92</Words>
  <Application>Microsoft Office PowerPoint</Application>
  <PresentationFormat>Diavoorstelling (4:3)</PresentationFormat>
  <Paragraphs>28</Paragraphs>
  <Slides>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1_Kantoorthema</vt:lpstr>
      <vt:lpstr>PowerPoint-presentatie</vt:lpstr>
      <vt:lpstr>Koolstof</vt:lpstr>
      <vt:lpstr>Koolstof</vt:lpstr>
      <vt:lpstr>Organische stoffen</vt:lpstr>
      <vt:lpstr>Koolstofcyclus</vt:lpstr>
      <vt:lpstr>Werkopdracht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Muhtezan Brkic</dc:creator>
  <cp:lastModifiedBy>Lennart Koomen</cp:lastModifiedBy>
  <cp:revision>189</cp:revision>
  <dcterms:created xsi:type="dcterms:W3CDTF">2011-10-14T07:30:03Z</dcterms:created>
  <dcterms:modified xsi:type="dcterms:W3CDTF">2017-06-06T11:52:51Z</dcterms:modified>
</cp:coreProperties>
</file>