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06" r:id="rId2"/>
    <p:sldId id="418" r:id="rId3"/>
    <p:sldId id="417" r:id="rId4"/>
    <p:sldId id="416" r:id="rId5"/>
    <p:sldId id="407" r:id="rId6"/>
    <p:sldId id="415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0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6-6-2017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134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6-6-2017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101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6-6-2017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8690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6-6-2017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3144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6-6-2017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41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6-6-2017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074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6-6-2017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935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6-6-2017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192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6-6-2017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462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6-6-2017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68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6-6-2017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7650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nl/url?sa=i&amp;rct=j&amp;q=&amp;esrc=s&amp;source=images&amp;cd=&amp;cad=rja&amp;uact=8&amp;ved=0ahUKEwjB7szAmpXKAhWHOhQKHaO5AkAQjRwIBw&amp;url=https://nl.wikipedia.org/wiki/Koolstofdioxide&amp;psig=AFQjCNFDj7D4xVxptGzuu3pcPu42RYKb5g&amp;ust=1452170408653409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QrXq2WTk0k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YQrXq2WTk0k" TargetMode="Externa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" y="-21362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395536" y="332656"/>
            <a:ext cx="4752528" cy="954107"/>
          </a:xfrm>
          <a:prstGeom prst="rect">
            <a:avLst/>
          </a:prstGeom>
          <a:noFill/>
          <a:ln w="38100">
            <a:solidFill>
              <a:srgbClr val="ECBF4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800" b="1" dirty="0" smtClean="0">
                <a:solidFill>
                  <a:srgbClr val="B169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Exact </a:t>
            </a:r>
          </a:p>
          <a:p>
            <a:pPr algn="ctr"/>
            <a:r>
              <a:rPr lang="nl-NL" sz="2800" b="1" dirty="0" smtClean="0">
                <a:solidFill>
                  <a:srgbClr val="B169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IBS Telen en oogsten</a:t>
            </a:r>
            <a:endParaRPr lang="nl-NL" sz="2800" b="1" dirty="0">
              <a:solidFill>
                <a:srgbClr val="B1693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556792"/>
            <a:ext cx="4007542" cy="24045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" name="Afbeelding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276872"/>
            <a:ext cx="3417329" cy="201622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923624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268760"/>
            <a:ext cx="1333500" cy="13335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2555776" y="692696"/>
            <a:ext cx="4752528" cy="576064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nl-N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Koolstof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2699792" y="1700808"/>
            <a:ext cx="5472608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Scheikundig 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element met symbool </a:t>
            </a:r>
            <a:r>
              <a:rPr lang="nl-N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en atoomnummer </a:t>
            </a:r>
            <a:r>
              <a:rPr lang="nl-N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Niet-metaal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nl-N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 verschillende vormen/allotropen.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natuur komen de </a:t>
            </a:r>
            <a:r>
              <a:rPr lang="nl-N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allotropen: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diamant, grafiet, amorfe koolstof en </a:t>
            </a:r>
            <a:r>
              <a:rPr lang="nl-N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het 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zeldzame lonsdaleïet </a:t>
            </a:r>
            <a:r>
              <a:rPr lang="nl-N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voor.</a:t>
            </a:r>
            <a:endParaRPr lang="nl-NL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7" name="irc_mi" descr="https://upload.wikimedia.org/wikipedia/commons/thumb/d/dc/Carbon-dioxide-3D-balls.png/150px-Carbon-dioxide-3D-balls.pn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145480">
            <a:off x="375211" y="4028165"/>
            <a:ext cx="2094230" cy="70866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kstvak 7"/>
          <p:cNvSpPr txBox="1"/>
          <p:nvPr/>
        </p:nvSpPr>
        <p:spPr>
          <a:xfrm>
            <a:off x="899592" y="5157192"/>
            <a:ext cx="917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CO2</a:t>
            </a:r>
            <a:endParaRPr lang="nl-N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18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548680"/>
            <a:ext cx="6645424" cy="648072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nl-N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Koolstof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076056" y="1700808"/>
            <a:ext cx="3960440" cy="4320480"/>
          </a:xfrm>
        </p:spPr>
        <p:txBody>
          <a:bodyPr>
            <a:noAutofit/>
          </a:bodyPr>
          <a:lstStyle/>
          <a:p>
            <a:r>
              <a:rPr lang="nl-NL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Alle </a:t>
            </a:r>
            <a:r>
              <a:rPr lang="nl-NL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levende organismen </a:t>
            </a:r>
            <a:r>
              <a:rPr lang="nl-NL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(planten</a:t>
            </a:r>
            <a:r>
              <a:rPr lang="nl-NL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dieren, schimmels en </a:t>
            </a:r>
            <a:r>
              <a:rPr lang="nl-NL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bacterien</a:t>
            </a:r>
            <a:r>
              <a:rPr lang="nl-NL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gebruiken koolstof </a:t>
            </a:r>
            <a:r>
              <a:rPr lang="nl-NL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</a:t>
            </a:r>
            <a:r>
              <a:rPr lang="nl-NL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hun bouwstoffen of in hun </a:t>
            </a:r>
            <a:r>
              <a:rPr lang="nl-NL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brandstoffen.</a:t>
            </a:r>
          </a:p>
          <a:p>
            <a:pPr>
              <a:spcAft>
                <a:spcPts val="600"/>
              </a:spcAft>
            </a:pPr>
            <a:r>
              <a:rPr lang="nl-NL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Ze maken </a:t>
            </a:r>
            <a:r>
              <a:rPr lang="nl-NL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van deze stof allerlei producten zoals koolhydraten, vetten en eiwit</a:t>
            </a:r>
            <a:r>
              <a:rPr lang="nl-NL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nl-NL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Deze processen zijn in een </a:t>
            </a:r>
            <a:r>
              <a:rPr lang="nl-NL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kringloop gezet.</a:t>
            </a:r>
            <a:endParaRPr lang="nl-NL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Afbeelding 3" descr="http://www.10voorbiologie.nl/afbfczw/2.12.5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3" b="6470"/>
          <a:stretch/>
        </p:blipFill>
        <p:spPr bwMode="auto">
          <a:xfrm>
            <a:off x="251520" y="1700808"/>
            <a:ext cx="4608512" cy="3600400"/>
          </a:xfrm>
          <a:prstGeom prst="rect">
            <a:avLst/>
          </a:prstGeom>
          <a:noFill/>
          <a:ln w="19050">
            <a:solidFill>
              <a:schemeClr val="accent3">
                <a:lumMod val="50000"/>
              </a:schemeClr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6017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692696"/>
            <a:ext cx="6645424" cy="648072"/>
          </a:xfrm>
        </p:spPr>
        <p:txBody>
          <a:bodyPr/>
          <a:lstStyle/>
          <a:p>
            <a:pPr algn="ctr"/>
            <a:r>
              <a:rPr lang="nl-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Organische </a:t>
            </a:r>
            <a:r>
              <a:rPr lang="nl-N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stoffen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87624" y="2060848"/>
            <a:ext cx="7571184" cy="492941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organische stoffen </a:t>
            </a:r>
            <a:r>
              <a:rPr lang="nl-N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 koolstofproducten </a:t>
            </a:r>
          </a:p>
          <a:p>
            <a:pPr>
              <a:spcAft>
                <a:spcPts val="600"/>
              </a:spcAft>
            </a:pPr>
            <a:r>
              <a:rPr lang="nl-N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 </a:t>
            </a:r>
            <a:r>
              <a:rPr lang="nl-N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ze bevatten 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altijd </a:t>
            </a:r>
            <a:r>
              <a:rPr lang="nl-N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koolstofatomen </a:t>
            </a:r>
          </a:p>
          <a:p>
            <a:pPr>
              <a:spcAft>
                <a:spcPts val="600"/>
              </a:spcAft>
            </a:pPr>
            <a:endParaRPr lang="nl-NL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Aft>
                <a:spcPts val="600"/>
              </a:spcAft>
            </a:pP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koolstofproducten kunnen branden </a:t>
            </a:r>
            <a:r>
              <a:rPr lang="nl-N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</a:t>
            </a:r>
          </a:p>
          <a:p>
            <a:pPr>
              <a:spcAft>
                <a:spcPts val="600"/>
              </a:spcAft>
            </a:pPr>
            <a:r>
              <a:rPr lang="nl-N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 ze </a:t>
            </a:r>
            <a:r>
              <a:rPr lang="nl-N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kunnen energie 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leveren</a:t>
            </a:r>
          </a:p>
        </p:txBody>
      </p:sp>
    </p:spTree>
    <p:extLst>
      <p:ext uri="{BB962C8B-B14F-4D97-AF65-F5344CB8AC3E}">
        <p14:creationId xmlns:p14="http://schemas.microsoft.com/office/powerpoint/2010/main" val="48686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59832" y="260648"/>
            <a:ext cx="3744416" cy="792088"/>
          </a:xfrm>
        </p:spPr>
        <p:txBody>
          <a:bodyPr/>
          <a:lstStyle/>
          <a:p>
            <a:pPr algn="ctr"/>
            <a:r>
              <a:rPr lang="nl-NL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Koolstofcyclus</a:t>
            </a:r>
            <a:endParaRPr lang="nl-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YQrXq2WTk0k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11560" y="1340768"/>
            <a:ext cx="8064895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56774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Werkopdracht</a:t>
            </a:r>
            <a:endParaRPr lang="nl-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3717032"/>
            <a:ext cx="3565281" cy="266024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kstvak 2"/>
          <p:cNvSpPr txBox="1"/>
          <p:nvPr/>
        </p:nvSpPr>
        <p:spPr>
          <a:xfrm>
            <a:off x="765920" y="1436583"/>
            <a:ext cx="4814192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Bestand “  Koolstofkringloop” op Wikiwijs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Pagina </a:t>
            </a:r>
            <a:r>
              <a:rPr lang="nl-NL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nl-NL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HUISWERK</a:t>
            </a:r>
          </a:p>
          <a:p>
            <a:pPr>
              <a:spcAft>
                <a:spcPts val="600"/>
              </a:spcAft>
            </a:pPr>
            <a:endParaRPr lang="nl-NL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Maken opdracht 1 t/m 7 </a:t>
            </a:r>
            <a:endParaRPr lang="nl-NL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Koolstofkringloop </a:t>
            </a:r>
            <a:r>
              <a:rPr lang="nl-NL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uitwerking</a:t>
            </a:r>
            <a:r>
              <a:rPr lang="nl-NL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nl-NL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nl-NL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eigen woorden op </a:t>
            </a:r>
            <a:r>
              <a:rPr lang="nl-NL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nl-NL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A4tjes</a:t>
            </a:r>
            <a:r>
              <a:rPr lang="nl-NL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nl-NL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Rekening houden met je handschrift.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Zorg dat je verslag leesbaar wordt.</a:t>
            </a:r>
          </a:p>
        </p:txBody>
      </p:sp>
    </p:spTree>
    <p:extLst>
      <p:ext uri="{BB962C8B-B14F-4D97-AF65-F5344CB8AC3E}">
        <p14:creationId xmlns:p14="http://schemas.microsoft.com/office/powerpoint/2010/main" val="135548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2120</TotalTime>
  <Words>92</Words>
  <Application>Microsoft Office PowerPoint</Application>
  <PresentationFormat>Diavoorstelling (4:3)</PresentationFormat>
  <Paragraphs>28</Paragraphs>
  <Slides>6</Slides>
  <Notes>0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Calibri</vt:lpstr>
      <vt:lpstr>Verdana</vt:lpstr>
      <vt:lpstr>Wingdings</vt:lpstr>
      <vt:lpstr>1_Kantoorthema</vt:lpstr>
      <vt:lpstr>PowerPoint-presentatie</vt:lpstr>
      <vt:lpstr>Koolstof</vt:lpstr>
      <vt:lpstr>Koolstof</vt:lpstr>
      <vt:lpstr>Organische stoffen</vt:lpstr>
      <vt:lpstr>Koolstofcyclus</vt:lpstr>
      <vt:lpstr>Werkopdracht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Muhtezan Brkic</dc:creator>
  <cp:lastModifiedBy>Lennart Koomen</cp:lastModifiedBy>
  <cp:revision>189</cp:revision>
  <dcterms:created xsi:type="dcterms:W3CDTF">2011-10-14T07:30:03Z</dcterms:created>
  <dcterms:modified xsi:type="dcterms:W3CDTF">2017-06-06T11:52:51Z</dcterms:modified>
</cp:coreProperties>
</file>